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63" r:id="rId2"/>
    <p:sldId id="264" r:id="rId3"/>
    <p:sldId id="270" r:id="rId4"/>
    <p:sldId id="276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01267D-94C0-47DC-8FB7-1BC5C0BA9637}" v="1" dt="2023-06-06T04:19:51.6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E01267D-94C0-47DC-8FB7-1BC5C0BA9637}"/>
    <pc:docChg chg="modSld">
      <pc:chgData name="Narelle Wheaton" userId="6e1b2b30-480e-4f91-806b-6735d5b9e446" providerId="ADAL" clId="{7E01267D-94C0-47DC-8FB7-1BC5C0BA9637}" dt="2023-06-06T04:19:51.606" v="0" actId="207"/>
      <pc:docMkLst>
        <pc:docMk/>
      </pc:docMkLst>
      <pc:sldChg chg="modSp">
        <pc:chgData name="Narelle Wheaton" userId="6e1b2b30-480e-4f91-806b-6735d5b9e446" providerId="ADAL" clId="{7E01267D-94C0-47DC-8FB7-1BC5C0BA9637}" dt="2023-06-06T04:19:51.606" v="0" actId="207"/>
        <pc:sldMkLst>
          <pc:docMk/>
          <pc:sldMk cId="0" sldId="263"/>
        </pc:sldMkLst>
        <pc:spChg chg="mod">
          <ac:chgData name="Narelle Wheaton" userId="6e1b2b30-480e-4f91-806b-6735d5b9e446" providerId="ADAL" clId="{7E01267D-94C0-47DC-8FB7-1BC5C0BA9637}" dt="2023-06-06T04:19:51.606" v="0" actId="207"/>
          <ac:spMkLst>
            <pc:docMk/>
            <pc:sldMk cId="0" sldId="263"/>
            <ac:spMk id="2050" creationId="{A3B38E76-188D-6F3F-16D5-FE2A24D894EF}"/>
          </ac:spMkLst>
        </pc:spChg>
      </pc:sldChg>
      <pc:sldChg chg="modSp">
        <pc:chgData name="Narelle Wheaton" userId="6e1b2b30-480e-4f91-806b-6735d5b9e446" providerId="ADAL" clId="{7E01267D-94C0-47DC-8FB7-1BC5C0BA9637}" dt="2023-06-06T04:19:51.606" v="0" actId="207"/>
        <pc:sldMkLst>
          <pc:docMk/>
          <pc:sldMk cId="0" sldId="264"/>
        </pc:sldMkLst>
        <pc:spChg chg="mod">
          <ac:chgData name="Narelle Wheaton" userId="6e1b2b30-480e-4f91-806b-6735d5b9e446" providerId="ADAL" clId="{7E01267D-94C0-47DC-8FB7-1BC5C0BA9637}" dt="2023-06-06T04:19:51.606" v="0" actId="207"/>
          <ac:spMkLst>
            <pc:docMk/>
            <pc:sldMk cId="0" sldId="264"/>
            <ac:spMk id="3074" creationId="{34DD0959-D611-B8EB-DE5B-014B5576EB32}"/>
          </ac:spMkLst>
        </pc:spChg>
      </pc:sldChg>
      <pc:sldChg chg="modSp">
        <pc:chgData name="Narelle Wheaton" userId="6e1b2b30-480e-4f91-806b-6735d5b9e446" providerId="ADAL" clId="{7E01267D-94C0-47DC-8FB7-1BC5C0BA9637}" dt="2023-06-06T04:19:51.606" v="0" actId="207"/>
        <pc:sldMkLst>
          <pc:docMk/>
          <pc:sldMk cId="0" sldId="270"/>
        </pc:sldMkLst>
        <pc:spChg chg="mod">
          <ac:chgData name="Narelle Wheaton" userId="6e1b2b30-480e-4f91-806b-6735d5b9e446" providerId="ADAL" clId="{7E01267D-94C0-47DC-8FB7-1BC5C0BA9637}" dt="2023-06-06T04:19:51.606" v="0" actId="207"/>
          <ac:spMkLst>
            <pc:docMk/>
            <pc:sldMk cId="0" sldId="270"/>
            <ac:spMk id="4098" creationId="{3BA14C0C-D05A-D3C0-7F88-1917228E05A7}"/>
          </ac:spMkLst>
        </pc:spChg>
      </pc:sldChg>
      <pc:sldChg chg="modSp">
        <pc:chgData name="Narelle Wheaton" userId="6e1b2b30-480e-4f91-806b-6735d5b9e446" providerId="ADAL" clId="{7E01267D-94C0-47DC-8FB7-1BC5C0BA9637}" dt="2023-06-06T04:19:51.606" v="0" actId="207"/>
        <pc:sldMkLst>
          <pc:docMk/>
          <pc:sldMk cId="0" sldId="276"/>
        </pc:sldMkLst>
        <pc:spChg chg="mod">
          <ac:chgData name="Narelle Wheaton" userId="6e1b2b30-480e-4f91-806b-6735d5b9e446" providerId="ADAL" clId="{7E01267D-94C0-47DC-8FB7-1BC5C0BA9637}" dt="2023-06-06T04:19:51.606" v="0" actId="207"/>
          <ac:spMkLst>
            <pc:docMk/>
            <pc:sldMk cId="0" sldId="276"/>
            <ac:spMk id="5122" creationId="{73AAF4B7-C257-ACA3-1687-C79A934FCAA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B820DA-671F-3AA1-4A0D-203DED29C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857E6-6322-2AA9-5B98-50A7BED67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C49C4-FAFB-23F6-BC46-D3FB3FBFD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96F1A-C2FD-466E-8AA2-DC694F69A6D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8661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4EDA1A-CDE6-6427-D7D6-5722588AB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B82244-8B7F-7E52-22B6-0167AA573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F5980-1174-0520-6D4F-95FDEEEB6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50BDF-4A8E-452B-A530-8D9798D3877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57621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0D75AE-769C-7EBE-3371-5530FFE37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03C410-B784-C724-CFED-3622E16B3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458322-F343-EE5C-DE35-B3955FC81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9D685-8D10-468E-A520-F683EF60DC4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48109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AE4439-721C-C917-1C9D-4A188C893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FA0F1-7FA2-35ED-0AF9-92D5F1AE5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DA5E82-CC78-8B56-99AE-98473DA1C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F2406-6B34-4F55-B0FB-A20A677F5BE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85045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8CFA4-D47E-7B06-4C0E-32D3F49B3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BD2CF-3D40-C9A4-F6B2-DA1993BB0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F74A8E-6B74-4EAF-4CDB-2E8DBBE8B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CE153-CA11-4884-8B13-EE2544CF29E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31718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A53B2F6-B6C3-1EF0-84A8-199318E40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2FD77E0-1BA7-2745-287A-7EF3DA2E7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F0AE3DF-3027-52BE-21DF-1F63971E3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FBEB2-3E13-4378-838B-153D96C48A3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32010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43A36A6-AC3E-361E-80B5-45F5CE822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9D8088D-4D4E-FEC8-E2C5-F1AE48D6A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21FD785-38EE-03F1-BFE6-F8CBDE31D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746AF-DF66-406C-900B-76E5A819532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09169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5D663FE-1E1F-B85B-BB83-BCF335342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210D5EC-BF04-10BB-09EA-BB27D4A76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4F99B95-E3CD-B770-49B1-D75BE5AC5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8D729-8E03-48D7-A5D8-9159C6E4CA9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10410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3AD1496-3C15-27C9-4F59-01B6A8D00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85CEDF1-F52A-5CF9-1B25-F6EBA460E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67E4FDF-010C-9016-242D-19A7869B3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196D7-21F0-4C26-B4CF-AD68F1C12C4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74469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B946AFF-4971-DF96-94B6-6BD254BE3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E4260B4-677E-9375-0F5B-035A07904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4B88A2B-CEFE-2FB5-2D4F-5A78A0EF0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802B4-5E07-4E84-A749-CCFDE936706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67253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936DC7-8576-C759-2E76-C8C4C7F4B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453A488-2E91-E8ED-EFE3-8A46C93C0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6FAE7AA-5873-B2B9-6978-AC1CF7802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BCA21-EFE2-4E06-9C25-ABFAB1E9C6F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65782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E81D947-9B47-4F1F-2F06-36F408C1FD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D00593B-B43B-BEE9-45C9-CD205DB096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3D26F5-BB43-6E61-D454-E874D00AD5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91AA0A-5503-562B-254A-3D9BCC13A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E2BE76-4AC2-AEB8-AF61-1CC0554180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D1BF825-8D61-4BFA-888B-1EF29C1DC76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A3B38E76-188D-6F3F-16D5-FE2A24D894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7" y="2024955"/>
            <a:ext cx="9648825" cy="2808089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>
                <a:solidFill>
                  <a:schemeClr val="tx1"/>
                </a:solidFill>
              </a:rPr>
              <a:t>Verse 1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God speaks to us in bird and song,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In winds that drift the clouds along,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Above the din and toil of wrong,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A melody of love.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34DD0959-D611-B8EB-DE5B-014B5576EB3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504" y="1773213"/>
            <a:ext cx="8928992" cy="3311574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>
                <a:solidFill>
                  <a:schemeClr val="tx1"/>
                </a:solidFill>
              </a:rPr>
              <a:t>Verse 2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God speaks to us in far and near,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In peace of home and friends most dear,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From the dim past and present clear,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A melody of love.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3BA14C0C-D05A-D3C0-7F88-1917228E05A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7" y="1763712"/>
            <a:ext cx="9217025" cy="3330575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>
                <a:solidFill>
                  <a:schemeClr val="tx1"/>
                </a:solidFill>
              </a:rPr>
              <a:t>Verse 3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God speaks to us in darkest night,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By quiet ways through mornings bright,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When shadows fall with evening light,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A melody of love.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73AAF4B7-C257-ACA3-1687-C79A934FCAA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07306" y="1664494"/>
            <a:ext cx="9577387" cy="3529012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400" dirty="0">
                <a:solidFill>
                  <a:schemeClr val="tx1"/>
                </a:solidFill>
              </a:rPr>
              <a:t>Verse 4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O Voice divine, speak thou to me.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Beyond the earth, beyond the sea,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First let me hear, then sing to thee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A melody of love.</a:t>
            </a:r>
            <a:endParaRPr lang="en-US" altLang="en-US" sz="1800" dirty="0">
              <a:solidFill>
                <a:schemeClr val="tx1"/>
              </a:solidFill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2B68C9BB-3ED2-402E-1394-2B84D7218F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6092825"/>
            <a:ext cx="25193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/>
              <a:t>God speaks to us in bird and song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/>
              <a:t>Joseph Johnson (1848-1926)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/>
              <a:t>© The General of the Salvation Army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147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E. Langley Smith</dc:creator>
  <cp:lastModifiedBy>Narelle Wheaton</cp:lastModifiedBy>
  <cp:revision>13</cp:revision>
  <dcterms:created xsi:type="dcterms:W3CDTF">2001-02-19T23:26:51Z</dcterms:created>
  <dcterms:modified xsi:type="dcterms:W3CDTF">2023-06-06T04:19:51Z</dcterms:modified>
</cp:coreProperties>
</file>